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7" r:id="rId4"/>
    <p:sldId id="268" r:id="rId5"/>
    <p:sldId id="269" r:id="rId6"/>
    <p:sldId id="270" r:id="rId7"/>
    <p:sldId id="271" r:id="rId8"/>
    <p:sldId id="305" r:id="rId9"/>
    <p:sldId id="306" r:id="rId10"/>
    <p:sldId id="308"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3C778B37-A283-4D1D-89BB-EBDB979B424F}"/>
    <pc:docChg chg="addSld delSld modSld">
      <pc:chgData name="Pınar Bayram" userId="9b6000a12e2a2afc" providerId="LiveId" clId="{3C778B37-A283-4D1D-89BB-EBDB979B424F}" dt="2024-05-30T16:05:12.734" v="4" actId="2696"/>
      <pc:docMkLst>
        <pc:docMk/>
      </pc:docMkLst>
      <pc:sldChg chg="new del">
        <pc:chgData name="Pınar Bayram" userId="9b6000a12e2a2afc" providerId="LiveId" clId="{3C778B37-A283-4D1D-89BB-EBDB979B424F}" dt="2024-05-30T16:05:12.734" v="4" actId="2696"/>
        <pc:sldMkLst>
          <pc:docMk/>
          <pc:sldMk cId="745182150" sldId="307"/>
        </pc:sldMkLst>
      </pc:sldChg>
      <pc:sldChg chg="new del">
        <pc:chgData name="Pınar Bayram" userId="9b6000a12e2a2afc" providerId="LiveId" clId="{3C778B37-A283-4D1D-89BB-EBDB979B424F}" dt="2024-05-30T16:04:56.189" v="1" actId="2696"/>
        <pc:sldMkLst>
          <pc:docMk/>
          <pc:sldMk cId="1239463472" sldId="307"/>
        </pc:sldMkLst>
      </pc:sldChg>
      <pc:sldChg chg="add">
        <pc:chgData name="Pınar Bayram" userId="9b6000a12e2a2afc" providerId="LiveId" clId="{3C778B37-A283-4D1D-89BB-EBDB979B424F}" dt="2024-05-30T16:05:08.607" v="3"/>
        <pc:sldMkLst>
          <pc:docMk/>
          <pc:sldMk cId="39478941" sldId="308"/>
        </pc:sldMkLst>
      </pc:sldChg>
    </pc:docChg>
  </pc:docChgLst>
  <pc:docChgLst>
    <pc:chgData name="Pınar Bayram" userId="9b6000a12e2a2afc" providerId="LiveId" clId="{D311B5A1-55C8-4C85-8663-8C0A9B883D24}"/>
    <pc:docChg chg="modSld">
      <pc:chgData name="Pınar Bayram" userId="9b6000a12e2a2afc" providerId="LiveId" clId="{D311B5A1-55C8-4C85-8663-8C0A9B883D24}" dt="2024-07-22T05:55:08.835" v="29" actId="20577"/>
      <pc:docMkLst>
        <pc:docMk/>
      </pc:docMkLst>
      <pc:sldChg chg="modSp mod">
        <pc:chgData name="Pınar Bayram" userId="9b6000a12e2a2afc" providerId="LiveId" clId="{D311B5A1-55C8-4C85-8663-8C0A9B883D24}" dt="2024-07-22T05:55:08.835" v="29" actId="20577"/>
        <pc:sldMkLst>
          <pc:docMk/>
          <pc:sldMk cId="39478941" sldId="308"/>
        </pc:sldMkLst>
        <pc:spChg chg="mod">
          <ac:chgData name="Pınar Bayram" userId="9b6000a12e2a2afc" providerId="LiveId" clId="{D311B5A1-55C8-4C85-8663-8C0A9B883D24}" dt="2024-07-22T05:55:08.835" v="29" actId="20577"/>
          <ac:spMkLst>
            <pc:docMk/>
            <pc:sldMk cId="39478941" sldId="308"/>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EEF697-7F31-AF10-FFF4-5820F60AE2D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10D4CA6-5BAA-8280-0DDF-78DA97D7E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1B39F05-DF02-A0BD-D530-36A141E4D31E}"/>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078819BE-54E4-7E3E-27AF-E05914A200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565ADB-85D6-ABDB-67EC-77F3FC590F6A}"/>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18959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D9629D-60A6-D5C4-823E-C67D7B0708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2C63444-1262-0A6D-7EE0-9E345BCE6D1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61365C-8FF8-9359-58F8-65270D35BD3B}"/>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936F80D1-A071-893B-A8DE-45787ABAF2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ADDB44B-4DBC-57C5-23F1-E7911B9A9D58}"/>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7993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D70150F-0560-69C5-FFCB-8B3BDB8F16A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EEE8D6B-585A-AD65-FE46-A766DF01E7A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9F48AA-834B-6662-F24C-8E8DE76104EF}"/>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68D33BC3-78F0-F6CA-4BD9-954A5808BE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7581BF-FBBF-B630-479B-0C18CA746A85}"/>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80767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09473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58268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14392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FD729-B21E-477E-B267-EDADB899BFC2}"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901633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FD729-B21E-477E-B267-EDADB899BFC2}" type="datetimeFigureOut">
              <a:rPr lang="en-GB" smtClean="0"/>
              <a:t>22/07/2024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878328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FD729-B21E-477E-B267-EDADB899BFC2}" type="datetimeFigureOut">
              <a:rPr lang="en-GB" smtClean="0"/>
              <a:t>22/07/2024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29662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FD729-B21E-477E-B267-EDADB899BFC2}" type="datetimeFigureOut">
              <a:rPr lang="en-GB" smtClean="0"/>
              <a:t>22/07/2024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01104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FD729-B21E-477E-B267-EDADB899BFC2}"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412102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406975-FE93-E64F-F6C1-43159019DFF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22C666B-D623-B462-E6B8-78CE37928B4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839DA9-1221-93FE-9D81-FD02CAA0F7CB}"/>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0D7F3CD4-342F-E747-3E7D-ADB2095FF8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BB5719-5872-CAC4-ACC1-8EB0C91B4F3F}"/>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284266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0FD729-B21E-477E-B267-EDADB899BFC2}"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313787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42381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9582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1939146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197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688998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2018975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FD729-B21E-477E-B267-EDADB899BFC2}"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5752D3-E8EB-4191-9496-0697A07B3346}" type="slidenum">
              <a:rPr lang="en-GB" smtClean="0"/>
              <a:t>‹#›</a:t>
            </a:fld>
            <a:endParaRPr lang="en-GB"/>
          </a:p>
        </p:txBody>
      </p:sp>
    </p:spTree>
    <p:extLst>
      <p:ext uri="{BB962C8B-B14F-4D97-AF65-F5344CB8AC3E}">
        <p14:creationId xmlns:p14="http://schemas.microsoft.com/office/powerpoint/2010/main" val="96582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FE0AA-A1CA-2536-FDA2-FC0F6899CB8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41C3BCE-72E4-A0D8-DA0D-9F3A24CA1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1A238EF-1C7F-1164-DF2A-63CACAF814C3}"/>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5DE047F6-9316-3B13-9044-3BF0FDD905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D9429F-0390-FFCF-DE06-D46CAD2ABE44}"/>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55090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E6BF3-8C0B-05C0-3D11-DF6D3BCB35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DDCC4D-0CDA-E186-07B8-DF67000C40C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7473DFE-2E2B-F7EC-50A4-09F1EE29FE8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DD16073-96F9-D300-C639-E5CBB81E7C74}"/>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6" name="Alt Bilgi Yer Tutucusu 5">
            <a:extLst>
              <a:ext uri="{FF2B5EF4-FFF2-40B4-BE49-F238E27FC236}">
                <a16:creationId xmlns:a16="http://schemas.microsoft.com/office/drawing/2014/main" id="{C949159E-78C3-BF2A-F408-5CD811E99A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C6F1EDE-F001-5BE6-D5D1-E8C2FAA548F1}"/>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60724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4B0F3D-2F02-F43E-A3C9-2295DF458B8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33BB75-F037-A295-B94F-A2F292C3E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7ECCA07-B4E1-83E7-B865-BEF46A30E9B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3F65D5A-EAB4-1B83-D9C2-F847EA920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ADF89A7-E52D-1E5A-7DD0-14C789A0E2B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12F142-D775-A8C2-4277-DA746B72C047}"/>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8" name="Alt Bilgi Yer Tutucusu 7">
            <a:extLst>
              <a:ext uri="{FF2B5EF4-FFF2-40B4-BE49-F238E27FC236}">
                <a16:creationId xmlns:a16="http://schemas.microsoft.com/office/drawing/2014/main" id="{C0302E8F-6F0F-DA0A-E5EB-CE4D3890643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DB057C7-5DD3-D7C8-0CE5-DAD4C5CC02B3}"/>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156661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0E1752-4D2F-F3CC-A8D5-42C71C7A6D8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66492F6-0E7E-C836-87AC-A5093A0253B4}"/>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4" name="Alt Bilgi Yer Tutucusu 3">
            <a:extLst>
              <a:ext uri="{FF2B5EF4-FFF2-40B4-BE49-F238E27FC236}">
                <a16:creationId xmlns:a16="http://schemas.microsoft.com/office/drawing/2014/main" id="{5FA22337-E2B0-585F-E885-8DACBF673B6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134EDCA-B24B-C3BC-DB49-86E6A074DE96}"/>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23062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6577B1-E14D-F583-63C4-303C2B5863F8}"/>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3" name="Alt Bilgi Yer Tutucusu 2">
            <a:extLst>
              <a:ext uri="{FF2B5EF4-FFF2-40B4-BE49-F238E27FC236}">
                <a16:creationId xmlns:a16="http://schemas.microsoft.com/office/drawing/2014/main" id="{835E52F5-AE6C-6FB9-3521-6A19CB3CEC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1608886-4D6F-E5DE-1CD3-10CDD07909E1}"/>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310830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0B0BE2-6AC4-0771-28FC-A64EBB62E56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3641E6F-44A2-0B7F-A034-A2AFD4F17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E117ABB-3C45-B48D-2E73-EBAD48064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297199-9D55-712B-8193-5BCFE8290AA0}"/>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6" name="Alt Bilgi Yer Tutucusu 5">
            <a:extLst>
              <a:ext uri="{FF2B5EF4-FFF2-40B4-BE49-F238E27FC236}">
                <a16:creationId xmlns:a16="http://schemas.microsoft.com/office/drawing/2014/main" id="{9EE9C9A9-5FCE-61D1-B8A4-42B3EB57A5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ADE8CCA-F9DA-8997-C9F6-3C1E23DFEA94}"/>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371525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3F43BB-9163-2FB6-52CA-957746DC416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731BC0A-429E-3928-5E43-1CFC26E9A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2BCE887-840B-FB1D-639F-6E4AD943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7312BC8-0AC2-FDE7-EA2A-11EA33CDC22A}"/>
              </a:ext>
            </a:extLst>
          </p:cNvPr>
          <p:cNvSpPr>
            <a:spLocks noGrp="1"/>
          </p:cNvSpPr>
          <p:nvPr>
            <p:ph type="dt" sz="half" idx="10"/>
          </p:nvPr>
        </p:nvSpPr>
        <p:spPr/>
        <p:txBody>
          <a:bodyPr/>
          <a:lstStyle/>
          <a:p>
            <a:fld id="{30253CB6-D35E-49BE-A73B-A59792783F17}" type="datetimeFigureOut">
              <a:rPr lang="tr-TR" smtClean="0"/>
              <a:t>22.07.2024</a:t>
            </a:fld>
            <a:endParaRPr lang="tr-TR"/>
          </a:p>
        </p:txBody>
      </p:sp>
      <p:sp>
        <p:nvSpPr>
          <p:cNvPr id="6" name="Alt Bilgi Yer Tutucusu 5">
            <a:extLst>
              <a:ext uri="{FF2B5EF4-FFF2-40B4-BE49-F238E27FC236}">
                <a16:creationId xmlns:a16="http://schemas.microsoft.com/office/drawing/2014/main" id="{5CA696AA-7D3E-A6EB-7A79-3C81824C8B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57C0BDB-6D2D-8B39-B082-F7B2B9C36BFC}"/>
              </a:ext>
            </a:extLst>
          </p:cNvPr>
          <p:cNvSpPr>
            <a:spLocks noGrp="1"/>
          </p:cNvSpPr>
          <p:nvPr>
            <p:ph type="sldNum" sz="quarter" idx="12"/>
          </p:nvPr>
        </p:nvSpPr>
        <p:spPr/>
        <p:txBody>
          <a:bodyPr/>
          <a:lstStyle/>
          <a:p>
            <a:fld id="{CE23039F-33EA-47DA-8444-563B6F30609D}" type="slidenum">
              <a:rPr lang="tr-TR" smtClean="0"/>
              <a:t>‹#›</a:t>
            </a:fld>
            <a:endParaRPr lang="tr-TR"/>
          </a:p>
        </p:txBody>
      </p:sp>
    </p:spTree>
    <p:extLst>
      <p:ext uri="{BB962C8B-B14F-4D97-AF65-F5344CB8AC3E}">
        <p14:creationId xmlns:p14="http://schemas.microsoft.com/office/powerpoint/2010/main" val="178797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4ECBCDD-D537-1C21-0424-C94F414E4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801B806-93B3-9E74-2586-203B9784B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A77101B-E925-8B76-93BE-FD6BE25A7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53CB6-D35E-49BE-A73B-A59792783F17}" type="datetimeFigureOut">
              <a:rPr lang="tr-TR" smtClean="0"/>
              <a:t>22.07.2024</a:t>
            </a:fld>
            <a:endParaRPr lang="tr-TR"/>
          </a:p>
        </p:txBody>
      </p:sp>
      <p:sp>
        <p:nvSpPr>
          <p:cNvPr id="5" name="Alt Bilgi Yer Tutucusu 4">
            <a:extLst>
              <a:ext uri="{FF2B5EF4-FFF2-40B4-BE49-F238E27FC236}">
                <a16:creationId xmlns:a16="http://schemas.microsoft.com/office/drawing/2014/main" id="{8F774B16-CEA3-0493-ABF5-9CBAF0D52A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EB32CB2-C2C5-7F5E-42B6-6EB816E7A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3039F-33EA-47DA-8444-563B6F30609D}" type="slidenum">
              <a:rPr lang="tr-TR" smtClean="0"/>
              <a:t>‹#›</a:t>
            </a:fld>
            <a:endParaRPr lang="tr-TR"/>
          </a:p>
        </p:txBody>
      </p:sp>
    </p:spTree>
    <p:extLst>
      <p:ext uri="{BB962C8B-B14F-4D97-AF65-F5344CB8AC3E}">
        <p14:creationId xmlns:p14="http://schemas.microsoft.com/office/powerpoint/2010/main" val="43940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0FD729-B21E-477E-B267-EDADB899BFC2}" type="datetimeFigureOut">
              <a:rPr lang="en-GB" smtClean="0"/>
              <a:t>22/07/2024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5752D3-E8EB-4191-9496-0697A07B3346}" type="slidenum">
              <a:rPr lang="en-GB" smtClean="0"/>
              <a:t>‹#›</a:t>
            </a:fld>
            <a:endParaRPr lang="en-GB"/>
          </a:p>
        </p:txBody>
      </p:sp>
    </p:spTree>
    <p:extLst>
      <p:ext uri="{BB962C8B-B14F-4D97-AF65-F5344CB8AC3E}">
        <p14:creationId xmlns:p14="http://schemas.microsoft.com/office/powerpoint/2010/main" val="3759716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A868DE6-1306-11B2-ED10-7D34F26B1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6559"/>
          </a:xfrm>
          <a:prstGeom prst="rect">
            <a:avLst/>
          </a:prstGeom>
        </p:spPr>
      </p:pic>
      <p:pic>
        <p:nvPicPr>
          <p:cNvPr id="3" name="Resim 2">
            <a:extLst>
              <a:ext uri="{FF2B5EF4-FFF2-40B4-BE49-F238E27FC236}">
                <a16:creationId xmlns:a16="http://schemas.microsoft.com/office/drawing/2014/main" id="{EF85FAFE-C06B-737D-61D2-9483E34F5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450" y="299866"/>
            <a:ext cx="3352800" cy="704088"/>
          </a:xfrm>
          <a:prstGeom prst="rect">
            <a:avLst/>
          </a:prstGeom>
        </p:spPr>
      </p:pic>
      <p:sp>
        <p:nvSpPr>
          <p:cNvPr id="4" name="Metin kutusu 3">
            <a:extLst>
              <a:ext uri="{FF2B5EF4-FFF2-40B4-BE49-F238E27FC236}">
                <a16:creationId xmlns:a16="http://schemas.microsoft.com/office/drawing/2014/main" id="{89B85BAE-6393-A902-A53F-813E9D985756}"/>
              </a:ext>
            </a:extLst>
          </p:cNvPr>
          <p:cNvSpPr txBox="1"/>
          <p:nvPr/>
        </p:nvSpPr>
        <p:spPr>
          <a:xfrm>
            <a:off x="3516198" y="5938460"/>
            <a:ext cx="515960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tr-TR" sz="1800" b="1" i="0" u="none" strike="noStrike" baseline="0" dirty="0">
                <a:solidFill>
                  <a:schemeClr val="bg1"/>
                </a:solidFill>
              </a:rPr>
              <a:t> ECA Project 2023-1-BG01-KA220-SCH-000160813 </a:t>
            </a:r>
            <a:endParaRPr lang="tr-TR" b="1" dirty="0">
              <a:solidFill>
                <a:schemeClr val="bg1"/>
              </a:solidFill>
            </a:endParaRPr>
          </a:p>
        </p:txBody>
      </p:sp>
      <p:pic>
        <p:nvPicPr>
          <p:cNvPr id="7" name="Resim 6">
            <a:extLst>
              <a:ext uri="{FF2B5EF4-FFF2-40B4-BE49-F238E27FC236}">
                <a16:creationId xmlns:a16="http://schemas.microsoft.com/office/drawing/2014/main" id="{67A3EDEB-8125-8116-B726-2E5EFFDBA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50" y="299866"/>
            <a:ext cx="1505968" cy="704088"/>
          </a:xfrm>
          <a:prstGeom prst="rect">
            <a:avLst/>
          </a:prstGeom>
        </p:spPr>
      </p:pic>
      <p:sp>
        <p:nvSpPr>
          <p:cNvPr id="2" name="Metin kutusu 1">
            <a:extLst>
              <a:ext uri="{FF2B5EF4-FFF2-40B4-BE49-F238E27FC236}">
                <a16:creationId xmlns:a16="http://schemas.microsoft.com/office/drawing/2014/main" id="{D1EF3141-6D84-95E7-6739-E3484EC0834E}"/>
              </a:ext>
            </a:extLst>
          </p:cNvPr>
          <p:cNvSpPr txBox="1"/>
          <p:nvPr/>
        </p:nvSpPr>
        <p:spPr>
          <a:xfrm>
            <a:off x="2879889" y="3075057"/>
            <a:ext cx="6432223" cy="707886"/>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tr-TR" sz="4000" b="1" dirty="0">
                <a:ln>
                  <a:solidFill>
                    <a:schemeClr val="bg1"/>
                  </a:solidFill>
                </a:ln>
                <a:solidFill>
                  <a:schemeClr val="bg1"/>
                </a:solidFill>
              </a:rPr>
              <a:t>GLOBAL WARMING EFFECTS</a:t>
            </a:r>
          </a:p>
        </p:txBody>
      </p:sp>
    </p:spTree>
    <p:extLst>
      <p:ext uri="{BB962C8B-B14F-4D97-AF65-F5344CB8AC3E}">
        <p14:creationId xmlns:p14="http://schemas.microsoft.com/office/powerpoint/2010/main" val="49992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515958"/>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a:t>
            </a:r>
            <a:r>
              <a:rPr lang="tr-TR" sz="3200" b="1" i="0" u="none" strike="noStrike" baseline="0" dirty="0">
                <a:solidFill>
                  <a:schemeClr val="accent2">
                    <a:lumMod val="75000"/>
                  </a:schemeClr>
                </a:solidFill>
              </a:rPr>
              <a:t>EFFECTS</a:t>
            </a:r>
            <a:endParaRPr lang="tr-TR" sz="3200" b="1" dirty="0">
              <a:solidFill>
                <a:schemeClr val="accent2">
                  <a:lumMod val="75000"/>
                </a:schemeClr>
              </a:solidFill>
            </a:endParaRP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Drought</a:t>
            </a:r>
            <a:endParaRPr lang="tr-TR" sz="2800" b="1" i="0" u="none" strike="noStrike" baseline="0" dirty="0">
              <a:solidFill>
                <a:srgbClr val="000000"/>
              </a:solidFill>
              <a:latin typeface="Calibri" panose="020F0502020204030204" pitchFamily="34" charset="0"/>
            </a:endParaRPr>
          </a:p>
        </p:txBody>
      </p:sp>
      <p:pic>
        <p:nvPicPr>
          <p:cNvPr id="1026" name="Picture 2" descr="Hand drawn drought illustration">
            <a:extLst>
              <a:ext uri="{FF2B5EF4-FFF2-40B4-BE49-F238E27FC236}">
                <a16:creationId xmlns:a16="http://schemas.microsoft.com/office/drawing/2014/main" id="{C9020BFD-72DD-B84E-9582-9284C6A50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737" y="1466922"/>
            <a:ext cx="3946525" cy="394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1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515958"/>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a:t>
            </a:r>
            <a:r>
              <a:rPr lang="tr-TR" sz="3200" b="1" i="0" u="none" strike="noStrike" baseline="0" dirty="0">
                <a:solidFill>
                  <a:schemeClr val="accent2">
                    <a:lumMod val="75000"/>
                  </a:schemeClr>
                </a:solidFill>
              </a:rPr>
              <a:t>EFFECTS</a:t>
            </a:r>
            <a:endParaRPr lang="tr-TR" sz="3200" b="1" dirty="0">
              <a:solidFill>
                <a:schemeClr val="accent2">
                  <a:lumMod val="75000"/>
                </a:schemeClr>
              </a:solidFill>
            </a:endParaRP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Flood</a:t>
            </a:r>
            <a:endParaRPr lang="tr-TR" sz="2800" b="1" i="0" u="none" strike="noStrike" baseline="0" dirty="0">
              <a:solidFill>
                <a:srgbClr val="000000"/>
              </a:solidFill>
              <a:latin typeface="Calibri" panose="020F0502020204030204" pitchFamily="34" charset="0"/>
            </a:endParaRPr>
          </a:p>
        </p:txBody>
      </p:sp>
      <p:pic>
        <p:nvPicPr>
          <p:cNvPr id="2050" name="Picture 2" descr="Scary people drowning in water isolated flat vector illustration. Cartoon submerged houses, drowned car during flood or tsunami.">
            <a:extLst>
              <a:ext uri="{FF2B5EF4-FFF2-40B4-BE49-F238E27FC236}">
                <a16:creationId xmlns:a16="http://schemas.microsoft.com/office/drawing/2014/main" id="{CCCC3EA4-7B1A-021E-7261-A13BD1297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1566862"/>
            <a:ext cx="5962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3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515958"/>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a:t>
            </a:r>
            <a:r>
              <a:rPr lang="tr-TR" sz="3200" b="1" i="0" u="none" strike="noStrike" baseline="0" dirty="0">
                <a:solidFill>
                  <a:schemeClr val="accent2">
                    <a:lumMod val="75000"/>
                  </a:schemeClr>
                </a:solidFill>
              </a:rPr>
              <a:t>EFFECTS</a:t>
            </a:r>
            <a:endParaRPr lang="tr-TR" sz="3200" b="1" dirty="0">
              <a:solidFill>
                <a:schemeClr val="accent2">
                  <a:lumMod val="75000"/>
                </a:schemeClr>
              </a:solidFill>
            </a:endParaRP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Hurricane</a:t>
            </a:r>
            <a:endParaRPr lang="tr-TR" sz="2800" b="1" i="0" u="none" strike="noStrike" baseline="0" dirty="0">
              <a:solidFill>
                <a:srgbClr val="000000"/>
              </a:solidFill>
              <a:latin typeface="Calibri" panose="020F0502020204030204" pitchFamily="34" charset="0"/>
            </a:endParaRPr>
          </a:p>
        </p:txBody>
      </p:sp>
      <p:pic>
        <p:nvPicPr>
          <p:cNvPr id="3074" name="Picture 2" descr="Tornado Damages House">
            <a:extLst>
              <a:ext uri="{FF2B5EF4-FFF2-40B4-BE49-F238E27FC236}">
                <a16:creationId xmlns:a16="http://schemas.microsoft.com/office/drawing/2014/main" id="{09FBE2AC-044E-1B14-E48D-885557B49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397" y="1413582"/>
            <a:ext cx="4053205" cy="405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4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515958"/>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a:t>
            </a:r>
            <a:r>
              <a:rPr lang="tr-TR" sz="3200" b="1" i="0" u="none" strike="noStrike" baseline="0" dirty="0">
                <a:solidFill>
                  <a:schemeClr val="accent2">
                    <a:lumMod val="75000"/>
                  </a:schemeClr>
                </a:solidFill>
              </a:rPr>
              <a:t>EFFECTS</a:t>
            </a:r>
            <a:endParaRPr lang="tr-TR" sz="3200" b="1" dirty="0">
              <a:solidFill>
                <a:schemeClr val="accent2">
                  <a:lumMod val="75000"/>
                </a:schemeClr>
              </a:solidFill>
            </a:endParaRP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a:solidFill>
                  <a:srgbClr val="000000"/>
                </a:solidFill>
                <a:latin typeface="Calibri" panose="020F0502020204030204" pitchFamily="34" charset="0"/>
              </a:rPr>
              <a:t>Ocean </a:t>
            </a:r>
            <a:r>
              <a:rPr lang="tr-TR" sz="2800" b="1" i="0" u="none" strike="noStrike" baseline="0" dirty="0" err="1">
                <a:solidFill>
                  <a:srgbClr val="000000"/>
                </a:solidFill>
                <a:latin typeface="Calibri" panose="020F0502020204030204" pitchFamily="34" charset="0"/>
              </a:rPr>
              <a:t>Acidification</a:t>
            </a:r>
            <a:endParaRPr lang="tr-TR" sz="2800" b="1" i="0" u="none" strike="noStrike" baseline="0" dirty="0">
              <a:solidFill>
                <a:srgbClr val="000000"/>
              </a:solidFill>
              <a:latin typeface="Calibri" panose="020F0502020204030204" pitchFamily="34" charset="0"/>
            </a:endParaRPr>
          </a:p>
        </p:txBody>
      </p:sp>
      <p:pic>
        <p:nvPicPr>
          <p:cNvPr id="4098" name="Picture 2" descr="Water pollution and contamination of ocean mass">
            <a:extLst>
              <a:ext uri="{FF2B5EF4-FFF2-40B4-BE49-F238E27FC236}">
                <a16:creationId xmlns:a16="http://schemas.microsoft.com/office/drawing/2014/main" id="{613F6F19-6861-B17C-41C0-9465383C1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281" y="1461667"/>
            <a:ext cx="4421438" cy="395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2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515958"/>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a:t>
            </a:r>
            <a:r>
              <a:rPr lang="tr-TR" sz="3200" b="1" i="0" u="none" strike="noStrike" baseline="0" dirty="0">
                <a:solidFill>
                  <a:schemeClr val="accent2">
                    <a:lumMod val="75000"/>
                  </a:schemeClr>
                </a:solidFill>
              </a:rPr>
              <a:t>EFFECTS</a:t>
            </a:r>
            <a:endParaRPr lang="tr-TR" sz="3200" b="1" dirty="0">
              <a:solidFill>
                <a:schemeClr val="accent2">
                  <a:lumMod val="75000"/>
                </a:schemeClr>
              </a:solidFill>
            </a:endParaRP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Wildfire</a:t>
            </a:r>
            <a:endParaRPr lang="tr-TR" sz="2800" b="1" i="0" u="none" strike="noStrike" baseline="0" dirty="0">
              <a:solidFill>
                <a:srgbClr val="000000"/>
              </a:solidFill>
              <a:latin typeface="Calibri" panose="020F0502020204030204" pitchFamily="34" charset="0"/>
            </a:endParaRPr>
          </a:p>
        </p:txBody>
      </p:sp>
      <p:pic>
        <p:nvPicPr>
          <p:cNvPr id="5122" name="Picture 2" descr="A Forest Wildfire Disaster ">
            <a:extLst>
              <a:ext uri="{FF2B5EF4-FFF2-40B4-BE49-F238E27FC236}">
                <a16:creationId xmlns:a16="http://schemas.microsoft.com/office/drawing/2014/main" id="{9BF088A1-85CA-39C8-EF58-B2F634788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337" y="1659120"/>
            <a:ext cx="5013325" cy="353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97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515958"/>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a:t>
            </a:r>
            <a:r>
              <a:rPr lang="tr-TR" sz="3200" b="1" i="0" u="none" strike="noStrike" baseline="0" dirty="0">
                <a:solidFill>
                  <a:schemeClr val="accent2">
                    <a:lumMod val="75000"/>
                  </a:schemeClr>
                </a:solidFill>
              </a:rPr>
              <a:t>EFFECTS</a:t>
            </a:r>
            <a:endParaRPr lang="tr-TR" sz="3200" b="1" dirty="0">
              <a:solidFill>
                <a:schemeClr val="accent2">
                  <a:lumMod val="75000"/>
                </a:schemeClr>
              </a:solidFill>
            </a:endParaRP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62326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Melting</a:t>
            </a: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Glaciers</a:t>
            </a:r>
            <a:endParaRPr lang="tr-TR" sz="2800" b="1" i="0" u="none" strike="noStrike" baseline="0" dirty="0">
              <a:solidFill>
                <a:srgbClr val="000000"/>
              </a:solidFill>
              <a:latin typeface="Calibri" panose="020F0502020204030204" pitchFamily="34" charset="0"/>
            </a:endParaRPr>
          </a:p>
        </p:txBody>
      </p:sp>
      <p:pic>
        <p:nvPicPr>
          <p:cNvPr id="2" name="Picture 2" descr="Cartoon Isometric Icy Island for Game, Vector Illustration">
            <a:extLst>
              <a:ext uri="{FF2B5EF4-FFF2-40B4-BE49-F238E27FC236}">
                <a16:creationId xmlns:a16="http://schemas.microsoft.com/office/drawing/2014/main" id="{88F77006-5E0A-95CC-9848-E8CA2DABF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180" y="1059180"/>
            <a:ext cx="4739640" cy="473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8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B7FA9B-A8AC-8719-3E12-BB6894B1F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580775" y="0"/>
            <a:ext cx="2611225" cy="6880371"/>
          </a:xfrm>
          <a:prstGeom prst="rect">
            <a:avLst/>
          </a:prstGeom>
        </p:spPr>
      </p:pic>
      <p:pic>
        <p:nvPicPr>
          <p:cNvPr id="6" name="Resim 5">
            <a:extLst>
              <a:ext uri="{FF2B5EF4-FFF2-40B4-BE49-F238E27FC236}">
                <a16:creationId xmlns:a16="http://schemas.microsoft.com/office/drawing/2014/main" id="{3F8A4BD6-FF0C-92E3-8A03-488F84D5C18B}"/>
              </a:ext>
            </a:extLst>
          </p:cNvPr>
          <p:cNvPicPr>
            <a:picLocks noChangeAspect="1"/>
          </p:cNvPicPr>
          <p:nvPr/>
        </p:nvPicPr>
        <p:blipFill rotWithShape="1">
          <a:blip r:embed="rId3">
            <a:extLst>
              <a:ext uri="{28A0092B-C50C-407E-A947-70E740481C1C}">
                <a14:useLocalDpi xmlns:a14="http://schemas.microsoft.com/office/drawing/2010/main" val="0"/>
              </a:ext>
            </a:extLst>
          </a:blip>
          <a:srcRect r="8296"/>
          <a:stretch/>
        </p:blipFill>
        <p:spPr>
          <a:xfrm flipH="1">
            <a:off x="0" y="-13669"/>
            <a:ext cx="2535810" cy="6885338"/>
          </a:xfrm>
          <a:prstGeom prst="rect">
            <a:avLst/>
          </a:prstGeom>
        </p:spPr>
      </p:pic>
      <p:sp>
        <p:nvSpPr>
          <p:cNvPr id="7" name="Metin kutusu 6">
            <a:extLst>
              <a:ext uri="{FF2B5EF4-FFF2-40B4-BE49-F238E27FC236}">
                <a16:creationId xmlns:a16="http://schemas.microsoft.com/office/drawing/2014/main" id="{53147A6F-6025-5986-07E2-D8DC703AE336}"/>
              </a:ext>
            </a:extLst>
          </p:cNvPr>
          <p:cNvSpPr txBox="1"/>
          <p:nvPr/>
        </p:nvSpPr>
        <p:spPr>
          <a:xfrm>
            <a:off x="3421930" y="515958"/>
            <a:ext cx="5348140" cy="584775"/>
          </a:xfrm>
          <a:prstGeom prst="rect">
            <a:avLst/>
          </a:prstGeom>
          <a:noFill/>
        </p:spPr>
        <p:txBody>
          <a:bodyPr wrap="square" rtlCol="0">
            <a:spAutoFit/>
          </a:bodyPr>
          <a:lstStyle/>
          <a:p>
            <a:pPr algn="ctr"/>
            <a:r>
              <a:rPr lang="tr-TR" sz="3200" b="1" dirty="0">
                <a:solidFill>
                  <a:schemeClr val="accent2">
                    <a:lumMod val="75000"/>
                  </a:schemeClr>
                </a:solidFill>
              </a:rPr>
              <a:t>GLOBAL WARMING </a:t>
            </a:r>
            <a:r>
              <a:rPr lang="tr-TR" sz="3200" b="1" i="0" u="none" strike="noStrike" baseline="0" dirty="0">
                <a:solidFill>
                  <a:schemeClr val="accent2">
                    <a:lumMod val="75000"/>
                  </a:schemeClr>
                </a:solidFill>
              </a:rPr>
              <a:t>EFFECTS</a:t>
            </a:r>
            <a:endParaRPr lang="tr-TR" sz="3200" b="1" dirty="0">
              <a:solidFill>
                <a:schemeClr val="accent2">
                  <a:lumMod val="75000"/>
                </a:schemeClr>
              </a:solidFill>
            </a:endParaRPr>
          </a:p>
        </p:txBody>
      </p:sp>
      <p:sp>
        <p:nvSpPr>
          <p:cNvPr id="10" name="Metin kutusu 9">
            <a:extLst>
              <a:ext uri="{FF2B5EF4-FFF2-40B4-BE49-F238E27FC236}">
                <a16:creationId xmlns:a16="http://schemas.microsoft.com/office/drawing/2014/main" id="{B3BEF7DA-9D2F-97FF-47B8-0010F8D1DAFE}"/>
              </a:ext>
            </a:extLst>
          </p:cNvPr>
          <p:cNvSpPr txBox="1"/>
          <p:nvPr/>
        </p:nvSpPr>
        <p:spPr>
          <a:xfrm>
            <a:off x="4266558" y="5328625"/>
            <a:ext cx="3658884" cy="523220"/>
          </a:xfrm>
          <a:prstGeom prst="rect">
            <a:avLst/>
          </a:prstGeom>
          <a:noFill/>
        </p:spPr>
        <p:txBody>
          <a:bodyPr wrap="square" rtlCol="0">
            <a:spAutoFit/>
          </a:bodyPr>
          <a:lstStyle/>
          <a:p>
            <a:pPr algn="ctr"/>
            <a:r>
              <a:rPr lang="tr-TR" sz="2800" b="1" i="0" u="none" strike="noStrike" baseline="0" dirty="0" err="1">
                <a:solidFill>
                  <a:srgbClr val="000000"/>
                </a:solidFill>
                <a:latin typeface="Calibri" panose="020F0502020204030204" pitchFamily="34" charset="0"/>
              </a:rPr>
              <a:t>Rising</a:t>
            </a: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Sea</a:t>
            </a:r>
            <a:r>
              <a:rPr lang="tr-TR" sz="2800" b="1" i="0" u="none" strike="noStrike" baseline="0" dirty="0">
                <a:solidFill>
                  <a:srgbClr val="000000"/>
                </a:solidFill>
                <a:latin typeface="Calibri" panose="020F0502020204030204" pitchFamily="34" charset="0"/>
              </a:rPr>
              <a:t> </a:t>
            </a:r>
            <a:r>
              <a:rPr lang="tr-TR" sz="2800" b="1" i="0" u="none" strike="noStrike" baseline="0" dirty="0" err="1">
                <a:solidFill>
                  <a:srgbClr val="000000"/>
                </a:solidFill>
                <a:latin typeface="Calibri" panose="020F0502020204030204" pitchFamily="34" charset="0"/>
              </a:rPr>
              <a:t>Levels</a:t>
            </a:r>
            <a:endParaRPr lang="tr-TR" sz="2800" b="1" i="0" u="none" strike="noStrike" baseline="0" dirty="0">
              <a:solidFill>
                <a:srgbClr val="000000"/>
              </a:solidFill>
              <a:latin typeface="Calibri" panose="020F0502020204030204" pitchFamily="34" charset="0"/>
            </a:endParaRPr>
          </a:p>
        </p:txBody>
      </p:sp>
      <p:pic>
        <p:nvPicPr>
          <p:cNvPr id="7170" name="Picture 2" descr="Natural disaster concept">
            <a:extLst>
              <a:ext uri="{FF2B5EF4-FFF2-40B4-BE49-F238E27FC236}">
                <a16:creationId xmlns:a16="http://schemas.microsoft.com/office/drawing/2014/main" id="{C765384E-3BC7-D95A-1F57-1B65B42C3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77" y="1708986"/>
            <a:ext cx="4017645" cy="344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7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65" y="4608473"/>
            <a:ext cx="850367" cy="5252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18" y="4771689"/>
            <a:ext cx="1534554" cy="4525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687" y="4347509"/>
            <a:ext cx="12319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678" y="132648"/>
            <a:ext cx="2693577" cy="565099"/>
          </a:xfrm>
          <a:prstGeom prst="rect">
            <a:avLst/>
          </a:prstGeom>
        </p:spPr>
      </p:pic>
      <p:sp>
        <p:nvSpPr>
          <p:cNvPr id="12" name="TextBox 11"/>
          <p:cNvSpPr txBox="1"/>
          <p:nvPr/>
        </p:nvSpPr>
        <p:spPr>
          <a:xfrm>
            <a:off x="3957470" y="5474352"/>
            <a:ext cx="2632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54A021">
                    <a:lumMod val="75000"/>
                  </a:srgbClr>
                </a:solidFill>
                <a:effectLst/>
                <a:uLnTx/>
                <a:uFillTx/>
                <a:latin typeface="Trebuchet MS" panose="020B0603020202020204"/>
                <a:ea typeface="+mn-ea"/>
                <a:cs typeface="+mn-cs"/>
              </a:rPr>
              <a:t>2023-1-BG01-KA220-SCH-000160813</a:t>
            </a:r>
            <a:endParaRPr kumimoji="0" lang="en-GB" sz="1200" b="0" i="0" u="none" strike="noStrike" kern="1200" cap="small" spc="0" normalizeH="0" baseline="0" noProof="0" dirty="0">
              <a:ln>
                <a:noFill/>
              </a:ln>
              <a:solidFill>
                <a:srgbClr val="54A021">
                  <a:lumMod val="75000"/>
                </a:srgbClr>
              </a:solidFill>
              <a:effectLst/>
              <a:uLnTx/>
              <a:uFillTx/>
              <a:latin typeface="Trebuchet MS" panose="020B0603020202020204"/>
              <a:ea typeface="+mn-ea"/>
              <a:cs typeface="+mn-cs"/>
            </a:endParaRPr>
          </a:p>
        </p:txBody>
      </p:sp>
      <p:sp>
        <p:nvSpPr>
          <p:cNvPr id="13" name="TextBox 12"/>
          <p:cNvSpPr txBox="1"/>
          <p:nvPr/>
        </p:nvSpPr>
        <p:spPr>
          <a:xfrm>
            <a:off x="3121892" y="1862148"/>
            <a:ext cx="52370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Module: </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Ecological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Sub-module:</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Environmental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Topic:</a:t>
            </a:r>
            <a:r>
              <a:rPr kumimoji="0" lang="en-GB"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Air</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and</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Climate</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 (Global </a:t>
            </a:r>
            <a:r>
              <a:rPr kumimoji="0" lang="tr-TR" sz="1800" b="0" i="0" u="none" strike="noStrike" kern="1200" cap="none" spc="0" normalizeH="0" baseline="0" noProof="0" dirty="0" err="1">
                <a:ln>
                  <a:noFill/>
                </a:ln>
                <a:solidFill>
                  <a:srgbClr val="0070C0"/>
                </a:solidFill>
                <a:effectLst/>
                <a:uLnTx/>
                <a:uFillTx/>
                <a:latin typeface="Trebuchet MS" panose="020B0603020202020204"/>
                <a:ea typeface="+mn-ea"/>
                <a:cs typeface="+mn-cs"/>
              </a:rPr>
              <a:t>warming</a:t>
            </a:r>
            <a:r>
              <a:rPr kumimoji="0" lang="tr-TR" sz="1800" b="0" i="0" u="none" strike="noStrike" kern="1200" cap="none" spc="0" normalizeH="0" baseline="0" noProof="0" dirty="0">
                <a:ln>
                  <a:noFill/>
                </a:ln>
                <a:solidFill>
                  <a:srgbClr val="0070C0"/>
                </a:solidFill>
                <a:effectLst/>
                <a:uLnTx/>
                <a:uFillTx/>
                <a:latin typeface="Trebuchet MS" panose="020B0603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Resource title:</a:t>
            </a:r>
            <a:r>
              <a:rPr kumimoji="0" lang="tr-TR" sz="1800" b="0" i="0" u="none" strike="noStrike" kern="1200" cap="none" spc="0" normalizeH="0" baseline="0" noProof="0">
                <a:ln>
                  <a:noFill/>
                </a:ln>
                <a:solidFill>
                  <a:srgbClr val="54A021">
                    <a:lumMod val="60000"/>
                    <a:lumOff val="40000"/>
                  </a:srgbClr>
                </a:solidFill>
                <a:effectLst/>
                <a:uLnTx/>
                <a:uFillTx/>
                <a:latin typeface="Trebuchet MS" panose="020B0603020202020204"/>
                <a:ea typeface="+mn-ea"/>
                <a:cs typeface="+mn-cs"/>
              </a:rPr>
              <a:t> </a:t>
            </a:r>
            <a:r>
              <a:rPr kumimoji="0" lang="tr-TR" sz="1800" b="0" i="0" u="none" strike="noStrike" kern="1200" cap="none" spc="0" normalizeH="0" baseline="0" noProof="0">
                <a:ln>
                  <a:noFill/>
                </a:ln>
                <a:solidFill>
                  <a:srgbClr val="0070C0"/>
                </a:solidFill>
                <a:effectLst/>
                <a:uLnTx/>
                <a:uFillTx/>
                <a:latin typeface="Trebuchet MS" panose="020B0603020202020204"/>
                <a:ea typeface="+mn-ea"/>
                <a:cs typeface="+mn-cs"/>
              </a:rPr>
              <a:t>Presentation</a:t>
            </a:r>
            <a:endPar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4A021">
                    <a:lumMod val="60000"/>
                    <a:lumOff val="40000"/>
                  </a:srgbClr>
                </a:solidFill>
                <a:effectLst/>
                <a:uLnTx/>
                <a:uFillTx/>
                <a:latin typeface="Trebuchet MS" panose="020B0603020202020204"/>
                <a:ea typeface="+mn-ea"/>
                <a:cs typeface="+mn-cs"/>
              </a:rPr>
              <a:t>Credits:</a:t>
            </a:r>
            <a:r>
              <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rPr>
              <a:t> </a:t>
            </a:r>
            <a:r>
              <a:rPr kumimoji="0" lang="tr-TR" sz="1800" b="1" i="0" u="none" strike="noStrike" kern="1200" cap="none" spc="0" normalizeH="0" baseline="0" noProof="0" dirty="0">
                <a:ln>
                  <a:noFill/>
                </a:ln>
                <a:solidFill>
                  <a:srgbClr val="0070C0"/>
                </a:solidFill>
                <a:effectLst/>
                <a:uLnTx/>
                <a:uFillTx/>
                <a:latin typeface="Trebuchet MS" panose="020B0603020202020204"/>
                <a:ea typeface="+mn-ea"/>
                <a:cs typeface="+mn-cs"/>
              </a:rPr>
              <a:t>APDNE</a:t>
            </a:r>
            <a:endParaRPr kumimoji="0" lang="en-GB" sz="1800" b="1"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2992582" y="5766168"/>
            <a:ext cx="45627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rPr>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rPr>
              <a:t>Funded by the European Union. Views and opinions expressed are however those of the author(s) only and do not necessarily reflect those of the European Union or the European Education and Culture Executive Agency (EACEA). </a:t>
            </a:r>
            <a:r>
              <a:rPr kumimoji="0" lang="en-GB" sz="1100" b="0" i="0" u="none" strike="noStrike" kern="1200" cap="none" spc="0" normalizeH="0" baseline="0" noProof="0">
                <a:ln>
                  <a:noFill/>
                </a:ln>
                <a:solidFill>
                  <a:prstClr val="black"/>
                </a:solidFill>
                <a:effectLst/>
                <a:uLnTx/>
                <a:uFillTx/>
                <a:latin typeface="Trebuchet MS" panose="020B0603020202020204"/>
                <a:ea typeface="+mn-ea"/>
                <a:cs typeface="+mn-cs"/>
              </a:rPr>
              <a:t>Neither the European Union nor EACEA can be held responsible for them.</a:t>
            </a:r>
            <a:endParaRPr kumimoji="0" lang="en-GB"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453" y="132648"/>
            <a:ext cx="1874982" cy="82700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83" y="4544511"/>
            <a:ext cx="441960" cy="762000"/>
          </a:xfrm>
          <a:prstGeom prst="rect">
            <a:avLst/>
          </a:prstGeom>
        </p:spPr>
      </p:pic>
    </p:spTree>
    <p:extLst>
      <p:ext uri="{BB962C8B-B14F-4D97-AF65-F5344CB8AC3E}">
        <p14:creationId xmlns:p14="http://schemas.microsoft.com/office/powerpoint/2010/main" val="394789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103</TotalTime>
  <Words>128</Words>
  <Application>Microsoft Office PowerPoint</Application>
  <PresentationFormat>Geniş ekran</PresentationFormat>
  <Paragraphs>24</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9</vt:i4>
      </vt:variant>
    </vt:vector>
  </HeadingPairs>
  <TitlesOfParts>
    <vt:vector size="16" baseType="lpstr">
      <vt:lpstr>Arial</vt:lpstr>
      <vt:lpstr>Calibri</vt:lpstr>
      <vt:lpstr>Calibri Light</vt:lpstr>
      <vt:lpstr>Trebuchet MS</vt:lpstr>
      <vt:lpstr>Wingdings 3</vt:lpstr>
      <vt:lpstr>Office Teması</vt:lpstr>
      <vt:lpstr>Facet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Erdal ER</dc:creator>
  <cp:lastModifiedBy>Pınar Bayram</cp:lastModifiedBy>
  <cp:revision>36</cp:revision>
  <dcterms:created xsi:type="dcterms:W3CDTF">2024-05-29T14:25:35Z</dcterms:created>
  <dcterms:modified xsi:type="dcterms:W3CDTF">2024-07-22T05:55:12Z</dcterms:modified>
</cp:coreProperties>
</file>